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</p:sldIdLst>
  <p:notesMasterIdLst>
    <p:notesMasterId r:id="rId3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notesMaster" Target="notesMasters/notesMaster1.xml"/><Relationship Id="rId40" Type="http://schemas.openxmlformats.org/officeDocument/2006/relationships/presProps" Target="presProps.xml"/><Relationship Id="rId41" Type="http://schemas.openxmlformats.org/officeDocument/2006/relationships/viewProps" Target="viewProps.xml"/><Relationship Id="rId42" Type="http://schemas.openxmlformats.org/officeDocument/2006/relationships/theme" Target="theme/theme1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* 由shim軟體來管理你的簽名憑證，要在shim MOK Manager界面把你的簽名加入。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html: true
![bg right](img/Screenshot_20250602_041116_結果.png)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html: true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37</Slides>
  <Notes>37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2025-06-06T09:49:28Z</dcterms:created>
  <dcterms:modified xsi:type="dcterms:W3CDTF">2025-06-06T09:49:28Z</dcterms:modified>
</cp:coreProperties>
</file>